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2"/>
  </p:notesMasterIdLst>
  <p:handoutMasterIdLst>
    <p:handoutMasterId r:id="rId23"/>
  </p:handoutMasterIdLst>
  <p:sldIdLst>
    <p:sldId id="257" r:id="rId5"/>
    <p:sldId id="389" r:id="rId6"/>
    <p:sldId id="317" r:id="rId7"/>
    <p:sldId id="279" r:id="rId8"/>
    <p:sldId id="393" r:id="rId9"/>
    <p:sldId id="395" r:id="rId10"/>
    <p:sldId id="396" r:id="rId11"/>
    <p:sldId id="321" r:id="rId12"/>
    <p:sldId id="394" r:id="rId13"/>
    <p:sldId id="270" r:id="rId14"/>
    <p:sldId id="391" r:id="rId15"/>
    <p:sldId id="277" r:id="rId16"/>
    <p:sldId id="278" r:id="rId17"/>
    <p:sldId id="384" r:id="rId18"/>
    <p:sldId id="272" r:id="rId19"/>
    <p:sldId id="281"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A109F8-C08F-4505-8AEE-6D6011C6D6AD}" v="15" dt="2022-08-25T07:14:48.0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5" d="100"/>
          <a:sy n="85" d="100"/>
        </p:scale>
        <p:origin x="590" y="5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vennberg" userId="d6534102-66f6-4ed7-af1d-24ac91b4899b" providerId="ADAL" clId="{8EA109F8-C08F-4505-8AEE-6D6011C6D6AD}"/>
    <pc:docChg chg="undo custSel addSld modSld sldOrd">
      <pc:chgData name="Daniel Svennberg" userId="d6534102-66f6-4ed7-af1d-24ac91b4899b" providerId="ADAL" clId="{8EA109F8-C08F-4505-8AEE-6D6011C6D6AD}" dt="2022-08-25T07:20:16.084" v="128"/>
      <pc:docMkLst>
        <pc:docMk/>
      </pc:docMkLst>
      <pc:sldChg chg="modSp mod">
        <pc:chgData name="Daniel Svennberg" userId="d6534102-66f6-4ed7-af1d-24ac91b4899b" providerId="ADAL" clId="{8EA109F8-C08F-4505-8AEE-6D6011C6D6AD}" dt="2022-08-25T07:04:14.655" v="28" actId="20577"/>
        <pc:sldMkLst>
          <pc:docMk/>
          <pc:sldMk cId="752814286" sldId="257"/>
        </pc:sldMkLst>
        <pc:spChg chg="mod">
          <ac:chgData name="Daniel Svennberg" userId="d6534102-66f6-4ed7-af1d-24ac91b4899b" providerId="ADAL" clId="{8EA109F8-C08F-4505-8AEE-6D6011C6D6AD}" dt="2022-08-25T07:04:14.655" v="28" actId="20577"/>
          <ac:spMkLst>
            <pc:docMk/>
            <pc:sldMk cId="752814286" sldId="257"/>
            <ac:spMk id="3" creationId="{D9A11267-FC52-4990-8D98-010AFABA5544}"/>
          </ac:spMkLst>
        </pc:spChg>
      </pc:sldChg>
      <pc:sldChg chg="ord">
        <pc:chgData name="Daniel Svennberg" userId="d6534102-66f6-4ed7-af1d-24ac91b4899b" providerId="ADAL" clId="{8EA109F8-C08F-4505-8AEE-6D6011C6D6AD}" dt="2022-08-25T07:13:10.004" v="70"/>
        <pc:sldMkLst>
          <pc:docMk/>
          <pc:sldMk cId="2979876663" sldId="268"/>
        </pc:sldMkLst>
      </pc:sldChg>
      <pc:sldChg chg="modSp mod ord">
        <pc:chgData name="Daniel Svennberg" userId="d6534102-66f6-4ed7-af1d-24ac91b4899b" providerId="ADAL" clId="{8EA109F8-C08F-4505-8AEE-6D6011C6D6AD}" dt="2022-08-25T07:18:47.747" v="123"/>
        <pc:sldMkLst>
          <pc:docMk/>
          <pc:sldMk cId="3891345585" sldId="270"/>
        </pc:sldMkLst>
        <pc:spChg chg="mod">
          <ac:chgData name="Daniel Svennberg" userId="d6534102-66f6-4ed7-af1d-24ac91b4899b" providerId="ADAL" clId="{8EA109F8-C08F-4505-8AEE-6D6011C6D6AD}" dt="2022-08-25T07:18:37.743" v="119" actId="20577"/>
          <ac:spMkLst>
            <pc:docMk/>
            <pc:sldMk cId="3891345585" sldId="270"/>
            <ac:spMk id="7" creationId="{4B18D636-CC10-4B1E-AA38-419DCCF2D9C9}"/>
          </ac:spMkLst>
        </pc:spChg>
        <pc:spChg chg="mod">
          <ac:chgData name="Daniel Svennberg" userId="d6534102-66f6-4ed7-af1d-24ac91b4899b" providerId="ADAL" clId="{8EA109F8-C08F-4505-8AEE-6D6011C6D6AD}" dt="2022-08-25T07:18:41.643" v="120" actId="20577"/>
          <ac:spMkLst>
            <pc:docMk/>
            <pc:sldMk cId="3891345585" sldId="270"/>
            <ac:spMk id="9" creationId="{0D098C43-2F2A-4100-89BC-5931039293FA}"/>
          </ac:spMkLst>
        </pc:spChg>
        <pc:spChg chg="mod">
          <ac:chgData name="Daniel Svennberg" userId="d6534102-66f6-4ed7-af1d-24ac91b4899b" providerId="ADAL" clId="{8EA109F8-C08F-4505-8AEE-6D6011C6D6AD}" dt="2022-08-25T07:16:36.096" v="90" actId="20577"/>
          <ac:spMkLst>
            <pc:docMk/>
            <pc:sldMk cId="3891345585" sldId="270"/>
            <ac:spMk id="10" creationId="{1DB251F7-EBE7-46AC-A920-FFE2C5AF68EA}"/>
          </ac:spMkLst>
        </pc:spChg>
        <pc:spChg chg="mod">
          <ac:chgData name="Daniel Svennberg" userId="d6534102-66f6-4ed7-af1d-24ac91b4899b" providerId="ADAL" clId="{8EA109F8-C08F-4505-8AEE-6D6011C6D6AD}" dt="2022-08-25T07:18:43.522" v="121" actId="20577"/>
          <ac:spMkLst>
            <pc:docMk/>
            <pc:sldMk cId="3891345585" sldId="270"/>
            <ac:spMk id="11" creationId="{60726BA7-44D6-4116-90E3-38325026EAAD}"/>
          </ac:spMkLst>
        </pc:spChg>
        <pc:spChg chg="mod">
          <ac:chgData name="Daniel Svennberg" userId="d6534102-66f6-4ed7-af1d-24ac91b4899b" providerId="ADAL" clId="{8EA109F8-C08F-4505-8AEE-6D6011C6D6AD}" dt="2022-08-25T07:18:29.125" v="104"/>
          <ac:spMkLst>
            <pc:docMk/>
            <pc:sldMk cId="3891345585" sldId="270"/>
            <ac:spMk id="12" creationId="{7FB7F30B-2A84-4C44-BC5A-E826ED6E74A2}"/>
          </ac:spMkLst>
        </pc:spChg>
      </pc:sldChg>
      <pc:sldChg chg="modSp mod ord">
        <pc:chgData name="Daniel Svennberg" userId="d6534102-66f6-4ed7-af1d-24ac91b4899b" providerId="ADAL" clId="{8EA109F8-C08F-4505-8AEE-6D6011C6D6AD}" dt="2022-08-25T07:07:35.879" v="33" actId="688"/>
        <pc:sldMkLst>
          <pc:docMk/>
          <pc:sldMk cId="395518310" sldId="279"/>
        </pc:sldMkLst>
        <pc:spChg chg="mod">
          <ac:chgData name="Daniel Svennberg" userId="d6534102-66f6-4ed7-af1d-24ac91b4899b" providerId="ADAL" clId="{8EA109F8-C08F-4505-8AEE-6D6011C6D6AD}" dt="2022-08-25T07:04:05.219" v="18" actId="14100"/>
          <ac:spMkLst>
            <pc:docMk/>
            <pc:sldMk cId="395518310" sldId="279"/>
            <ac:spMk id="14" creationId="{C15EE852-24F1-4643-8082-AB45CFF2BA10}"/>
          </ac:spMkLst>
        </pc:spChg>
        <pc:spChg chg="mod">
          <ac:chgData name="Daniel Svennberg" userId="d6534102-66f6-4ed7-af1d-24ac91b4899b" providerId="ADAL" clId="{8EA109F8-C08F-4505-8AEE-6D6011C6D6AD}" dt="2022-08-25T07:01:17.514" v="2" actId="20577"/>
          <ac:spMkLst>
            <pc:docMk/>
            <pc:sldMk cId="395518310" sldId="279"/>
            <ac:spMk id="15" creationId="{4139825C-53C7-44F4-A064-9795CECD081B}"/>
          </ac:spMkLst>
        </pc:spChg>
        <pc:picChg chg="mod">
          <ac:chgData name="Daniel Svennberg" userId="d6534102-66f6-4ed7-af1d-24ac91b4899b" providerId="ADAL" clId="{8EA109F8-C08F-4505-8AEE-6D6011C6D6AD}" dt="2022-08-25T07:07:35.879" v="33" actId="688"/>
          <ac:picMkLst>
            <pc:docMk/>
            <pc:sldMk cId="395518310" sldId="279"/>
            <ac:picMk id="18" creationId="{301557C2-9072-409B-88EC-E8577CEFCAFB}"/>
          </ac:picMkLst>
        </pc:picChg>
      </pc:sldChg>
      <pc:sldChg chg="modSp mod">
        <pc:chgData name="Daniel Svennberg" userId="d6534102-66f6-4ed7-af1d-24ac91b4899b" providerId="ADAL" clId="{8EA109F8-C08F-4505-8AEE-6D6011C6D6AD}" dt="2022-08-25T07:04:29.490" v="29" actId="20577"/>
        <pc:sldMkLst>
          <pc:docMk/>
          <pc:sldMk cId="560021826" sldId="317"/>
        </pc:sldMkLst>
        <pc:spChg chg="mod">
          <ac:chgData name="Daniel Svennberg" userId="d6534102-66f6-4ed7-af1d-24ac91b4899b" providerId="ADAL" clId="{8EA109F8-C08F-4505-8AEE-6D6011C6D6AD}" dt="2022-08-25T07:04:29.490" v="29" actId="20577"/>
          <ac:spMkLst>
            <pc:docMk/>
            <pc:sldMk cId="560021826" sldId="317"/>
            <ac:spMk id="16" creationId="{4BDCF583-1D5D-4235-97C2-39272B80A0B1}"/>
          </ac:spMkLst>
        </pc:spChg>
      </pc:sldChg>
      <pc:sldChg chg="addSp delSp modSp mod ord">
        <pc:chgData name="Daniel Svennberg" userId="d6534102-66f6-4ed7-af1d-24ac91b4899b" providerId="ADAL" clId="{8EA109F8-C08F-4505-8AEE-6D6011C6D6AD}" dt="2022-08-25T07:14:42.813" v="78"/>
        <pc:sldMkLst>
          <pc:docMk/>
          <pc:sldMk cId="3521561301" sldId="321"/>
        </pc:sldMkLst>
        <pc:spChg chg="add del mod">
          <ac:chgData name="Daniel Svennberg" userId="d6534102-66f6-4ed7-af1d-24ac91b4899b" providerId="ADAL" clId="{8EA109F8-C08F-4505-8AEE-6D6011C6D6AD}" dt="2022-08-25T07:14:12.800" v="74" actId="21"/>
          <ac:spMkLst>
            <pc:docMk/>
            <pc:sldMk cId="3521561301" sldId="321"/>
            <ac:spMk id="3" creationId="{EF2E8F4B-C759-4324-A5B3-AE4A5AE10C5F}"/>
          </ac:spMkLst>
        </pc:spChg>
        <pc:spChg chg="del">
          <ac:chgData name="Daniel Svennberg" userId="d6534102-66f6-4ed7-af1d-24ac91b4899b" providerId="ADAL" clId="{8EA109F8-C08F-4505-8AEE-6D6011C6D6AD}" dt="2022-08-25T07:14:06.424" v="73" actId="21"/>
          <ac:spMkLst>
            <pc:docMk/>
            <pc:sldMk cId="3521561301" sldId="321"/>
            <ac:spMk id="11" creationId="{581E8936-2270-47FE-94A4-398CB123EF90}"/>
          </ac:spMkLst>
        </pc:spChg>
        <pc:spChg chg="mod">
          <ac:chgData name="Daniel Svennberg" userId="d6534102-66f6-4ed7-af1d-24ac91b4899b" providerId="ADAL" clId="{8EA109F8-C08F-4505-8AEE-6D6011C6D6AD}" dt="2022-08-25T07:14:17.535" v="76" actId="27636"/>
          <ac:spMkLst>
            <pc:docMk/>
            <pc:sldMk cId="3521561301" sldId="321"/>
            <ac:spMk id="13" creationId="{C0287FEC-3826-4868-8D93-52429C6156F5}"/>
          </ac:spMkLst>
        </pc:spChg>
      </pc:sldChg>
      <pc:sldChg chg="ord">
        <pc:chgData name="Daniel Svennberg" userId="d6534102-66f6-4ed7-af1d-24ac91b4899b" providerId="ADAL" clId="{8EA109F8-C08F-4505-8AEE-6D6011C6D6AD}" dt="2022-08-25T07:20:16.084" v="128"/>
        <pc:sldMkLst>
          <pc:docMk/>
          <pc:sldMk cId="2158886557" sldId="384"/>
        </pc:sldMkLst>
      </pc:sldChg>
      <pc:sldChg chg="addSp delSp modSp mod ord">
        <pc:chgData name="Daniel Svennberg" userId="d6534102-66f6-4ed7-af1d-24ac91b4899b" providerId="ADAL" clId="{8EA109F8-C08F-4505-8AEE-6D6011C6D6AD}" dt="2022-08-25T07:19:03.314" v="126" actId="20577"/>
        <pc:sldMkLst>
          <pc:docMk/>
          <pc:sldMk cId="3247798845" sldId="391"/>
        </pc:sldMkLst>
        <pc:spChg chg="mod">
          <ac:chgData name="Daniel Svennberg" userId="d6534102-66f6-4ed7-af1d-24ac91b4899b" providerId="ADAL" clId="{8EA109F8-C08F-4505-8AEE-6D6011C6D6AD}" dt="2022-08-25T07:19:03.314" v="126" actId="20577"/>
          <ac:spMkLst>
            <pc:docMk/>
            <pc:sldMk cId="3247798845" sldId="391"/>
            <ac:spMk id="23" creationId="{8E5E4638-9BCB-4C2E-914F-CC868E2020D5}"/>
          </ac:spMkLst>
        </pc:spChg>
        <pc:picChg chg="add del mod">
          <ac:chgData name="Daniel Svennberg" userId="d6534102-66f6-4ed7-af1d-24ac91b4899b" providerId="ADAL" clId="{8EA109F8-C08F-4505-8AEE-6D6011C6D6AD}" dt="2022-08-25T07:10:20.806" v="35"/>
          <ac:picMkLst>
            <pc:docMk/>
            <pc:sldMk cId="3247798845" sldId="391"/>
            <ac:picMk id="9" creationId="{299C0D63-0136-4A14-8CA5-157E45BDD50D}"/>
          </ac:picMkLst>
        </pc:picChg>
      </pc:sldChg>
      <pc:sldChg chg="modSp mod ord">
        <pc:chgData name="Daniel Svennberg" userId="d6534102-66f6-4ed7-af1d-24ac91b4899b" providerId="ADAL" clId="{8EA109F8-C08F-4505-8AEE-6D6011C6D6AD}" dt="2022-08-25T07:14:52.430" v="85" actId="20577"/>
        <pc:sldMkLst>
          <pc:docMk/>
          <pc:sldMk cId="3080836266" sldId="393"/>
        </pc:sldMkLst>
        <pc:spChg chg="mod">
          <ac:chgData name="Daniel Svennberg" userId="d6534102-66f6-4ed7-af1d-24ac91b4899b" providerId="ADAL" clId="{8EA109F8-C08F-4505-8AEE-6D6011C6D6AD}" dt="2022-08-25T07:14:52.430" v="85" actId="20577"/>
          <ac:spMkLst>
            <pc:docMk/>
            <pc:sldMk cId="3080836266" sldId="393"/>
            <ac:spMk id="15" creationId="{40F1DF5B-353A-4270-8C10-6A1509441174}"/>
          </ac:spMkLst>
        </pc:spChg>
        <pc:spChg chg="mod">
          <ac:chgData name="Daniel Svennberg" userId="d6534102-66f6-4ed7-af1d-24ac91b4899b" providerId="ADAL" clId="{8EA109F8-C08F-4505-8AEE-6D6011C6D6AD}" dt="2022-08-25T07:04:34.994" v="30" actId="20577"/>
          <ac:spMkLst>
            <pc:docMk/>
            <pc:sldMk cId="3080836266" sldId="393"/>
            <ac:spMk id="16" creationId="{4BDCF583-1D5D-4235-97C2-39272B80A0B1}"/>
          </ac:spMkLst>
        </pc:spChg>
      </pc:sldChg>
      <pc:sldChg chg="modSp mod">
        <pc:chgData name="Daniel Svennberg" userId="d6534102-66f6-4ed7-af1d-24ac91b4899b" providerId="ADAL" clId="{8EA109F8-C08F-4505-8AEE-6D6011C6D6AD}" dt="2022-08-25T07:04:39.295" v="31" actId="20577"/>
        <pc:sldMkLst>
          <pc:docMk/>
          <pc:sldMk cId="3618192876" sldId="394"/>
        </pc:sldMkLst>
        <pc:spChg chg="mod">
          <ac:chgData name="Daniel Svennberg" userId="d6534102-66f6-4ed7-af1d-24ac91b4899b" providerId="ADAL" clId="{8EA109F8-C08F-4505-8AEE-6D6011C6D6AD}" dt="2022-08-25T07:04:39.295" v="31" actId="20577"/>
          <ac:spMkLst>
            <pc:docMk/>
            <pc:sldMk cId="3618192876" sldId="394"/>
            <ac:spMk id="16" creationId="{4BDCF583-1D5D-4235-97C2-39272B80A0B1}"/>
          </ac:spMkLst>
        </pc:spChg>
      </pc:sldChg>
      <pc:sldChg chg="addSp delSp modSp add mod ord setBg addAnim delAnim">
        <pc:chgData name="Daniel Svennberg" userId="d6534102-66f6-4ed7-af1d-24ac91b4899b" providerId="ADAL" clId="{8EA109F8-C08F-4505-8AEE-6D6011C6D6AD}" dt="2022-08-25T07:12:48.835" v="68" actId="1076"/>
        <pc:sldMkLst>
          <pc:docMk/>
          <pc:sldMk cId="689368012" sldId="395"/>
        </pc:sldMkLst>
        <pc:spChg chg="add del mod">
          <ac:chgData name="Daniel Svennberg" userId="d6534102-66f6-4ed7-af1d-24ac91b4899b" providerId="ADAL" clId="{8EA109F8-C08F-4505-8AEE-6D6011C6D6AD}" dt="2022-08-25T07:11:33.469" v="53" actId="478"/>
          <ac:spMkLst>
            <pc:docMk/>
            <pc:sldMk cId="689368012" sldId="395"/>
            <ac:spMk id="3" creationId="{3ED3E2C5-DF6F-4F3B-91AA-D23073C91F77}"/>
          </ac:spMkLst>
        </pc:spChg>
        <pc:spChg chg="mod">
          <ac:chgData name="Daniel Svennberg" userId="d6534102-66f6-4ed7-af1d-24ac91b4899b" providerId="ADAL" clId="{8EA109F8-C08F-4505-8AEE-6D6011C6D6AD}" dt="2022-08-25T07:11:17.547" v="49" actId="26606"/>
          <ac:spMkLst>
            <pc:docMk/>
            <pc:sldMk cId="689368012" sldId="395"/>
            <ac:spMk id="4" creationId="{7823E305-6365-4345-8BD1-4A31C61D96CB}"/>
          </ac:spMkLst>
        </pc:spChg>
        <pc:spChg chg="mod">
          <ac:chgData name="Daniel Svennberg" userId="d6534102-66f6-4ed7-af1d-24ac91b4899b" providerId="ADAL" clId="{8EA109F8-C08F-4505-8AEE-6D6011C6D6AD}" dt="2022-08-25T07:11:17.547" v="49" actId="26606"/>
          <ac:spMkLst>
            <pc:docMk/>
            <pc:sldMk cId="689368012" sldId="395"/>
            <ac:spMk id="5" creationId="{0B37A3FF-ED32-4C4A-A21F-848A3BF6F896}"/>
          </ac:spMkLst>
        </pc:spChg>
        <pc:spChg chg="mod">
          <ac:chgData name="Daniel Svennberg" userId="d6534102-66f6-4ed7-af1d-24ac91b4899b" providerId="ADAL" clId="{8EA109F8-C08F-4505-8AEE-6D6011C6D6AD}" dt="2022-08-25T07:11:17.547" v="49" actId="26606"/>
          <ac:spMkLst>
            <pc:docMk/>
            <pc:sldMk cId="689368012" sldId="395"/>
            <ac:spMk id="6" creationId="{36E60F23-FB58-4EF8-82FD-E86CED25FDD4}"/>
          </ac:spMkLst>
        </pc:spChg>
        <pc:spChg chg="add del mod">
          <ac:chgData name="Daniel Svennberg" userId="d6534102-66f6-4ed7-af1d-24ac91b4899b" providerId="ADAL" clId="{8EA109F8-C08F-4505-8AEE-6D6011C6D6AD}" dt="2022-08-25T07:11:50.278" v="56" actId="21"/>
          <ac:spMkLst>
            <pc:docMk/>
            <pc:sldMk cId="689368012" sldId="395"/>
            <ac:spMk id="8" creationId="{FE0CC7C9-BC37-453E-AA66-5BE41FA067A4}"/>
          </ac:spMkLst>
        </pc:spChg>
        <pc:spChg chg="del mod">
          <ac:chgData name="Daniel Svennberg" userId="d6534102-66f6-4ed7-af1d-24ac91b4899b" providerId="ADAL" clId="{8EA109F8-C08F-4505-8AEE-6D6011C6D6AD}" dt="2022-08-25T07:11:44.987" v="55" actId="21"/>
          <ac:spMkLst>
            <pc:docMk/>
            <pc:sldMk cId="689368012" sldId="395"/>
            <ac:spMk id="22" creationId="{F8FAEED9-1ECD-45F9-87A0-9394BAEABB79}"/>
          </ac:spMkLst>
        </pc:spChg>
        <pc:spChg chg="mod ord">
          <ac:chgData name="Daniel Svennberg" userId="d6534102-66f6-4ed7-af1d-24ac91b4899b" providerId="ADAL" clId="{8EA109F8-C08F-4505-8AEE-6D6011C6D6AD}" dt="2022-08-25T07:12:46.759" v="67" actId="255"/>
          <ac:spMkLst>
            <pc:docMk/>
            <pc:sldMk cId="689368012" sldId="395"/>
            <ac:spMk id="23" creationId="{8E5E4638-9BCB-4C2E-914F-CC868E2020D5}"/>
          </ac:spMkLst>
        </pc:spChg>
        <pc:spChg chg="add del">
          <ac:chgData name="Daniel Svennberg" userId="d6534102-66f6-4ed7-af1d-24ac91b4899b" providerId="ADAL" clId="{8EA109F8-C08F-4505-8AEE-6D6011C6D6AD}" dt="2022-08-25T07:11:17.547" v="49" actId="26606"/>
          <ac:spMkLst>
            <pc:docMk/>
            <pc:sldMk cId="689368012" sldId="395"/>
            <ac:spMk id="38" creationId="{82184FF4-7029-4ED7-813A-192E60608764}"/>
          </ac:spMkLst>
        </pc:spChg>
        <pc:spChg chg="add del">
          <ac:chgData name="Daniel Svennberg" userId="d6534102-66f6-4ed7-af1d-24ac91b4899b" providerId="ADAL" clId="{8EA109F8-C08F-4505-8AEE-6D6011C6D6AD}" dt="2022-08-25T07:11:17.547" v="49" actId="26606"/>
          <ac:spMkLst>
            <pc:docMk/>
            <pc:sldMk cId="689368012" sldId="395"/>
            <ac:spMk id="40" creationId="{AAA7AB09-557C-41AD-9113-FF9F68FA1035}"/>
          </ac:spMkLst>
        </pc:spChg>
        <pc:spChg chg="add del">
          <ac:chgData name="Daniel Svennberg" userId="d6534102-66f6-4ed7-af1d-24ac91b4899b" providerId="ADAL" clId="{8EA109F8-C08F-4505-8AEE-6D6011C6D6AD}" dt="2022-08-25T07:11:17.547" v="49" actId="26606"/>
          <ac:spMkLst>
            <pc:docMk/>
            <pc:sldMk cId="689368012" sldId="395"/>
            <ac:spMk id="42" creationId="{EF99ECAA-1F11-4937-BBA6-51935AB44C9D}"/>
          </ac:spMkLst>
        </pc:spChg>
        <pc:spChg chg="add del">
          <ac:chgData name="Daniel Svennberg" userId="d6534102-66f6-4ed7-af1d-24ac91b4899b" providerId="ADAL" clId="{8EA109F8-C08F-4505-8AEE-6D6011C6D6AD}" dt="2022-08-25T07:11:17.547" v="49" actId="26606"/>
          <ac:spMkLst>
            <pc:docMk/>
            <pc:sldMk cId="689368012" sldId="395"/>
            <ac:spMk id="50" creationId="{1DB043B4-68C6-45B9-82AC-A5800EADB8DB}"/>
          </ac:spMkLst>
        </pc:spChg>
        <pc:spChg chg="add del">
          <ac:chgData name="Daniel Svennberg" userId="d6534102-66f6-4ed7-af1d-24ac91b4899b" providerId="ADAL" clId="{8EA109F8-C08F-4505-8AEE-6D6011C6D6AD}" dt="2022-08-25T07:11:17.547" v="49" actId="26606"/>
          <ac:spMkLst>
            <pc:docMk/>
            <pc:sldMk cId="689368012" sldId="395"/>
            <ac:spMk id="52" creationId="{3C64A91D-E535-4C24-A0E3-96A3810E3FDC}"/>
          </ac:spMkLst>
        </pc:spChg>
        <pc:grpChg chg="add del">
          <ac:chgData name="Daniel Svennberg" userId="d6534102-66f6-4ed7-af1d-24ac91b4899b" providerId="ADAL" clId="{8EA109F8-C08F-4505-8AEE-6D6011C6D6AD}" dt="2022-08-25T07:11:17.547" v="49" actId="26606"/>
          <ac:grpSpMkLst>
            <pc:docMk/>
            <pc:sldMk cId="689368012" sldId="395"/>
            <ac:grpSpMk id="44" creationId="{79DE9FAB-6BBA-4CFE-B67D-77B47F01ECA4}"/>
          </ac:grpSpMkLst>
        </pc:grpChg>
        <pc:picChg chg="mod">
          <ac:chgData name="Daniel Svennberg" userId="d6534102-66f6-4ed7-af1d-24ac91b4899b" providerId="ADAL" clId="{8EA109F8-C08F-4505-8AEE-6D6011C6D6AD}" dt="2022-08-25T07:12:48.835" v="68" actId="1076"/>
          <ac:picMkLst>
            <pc:docMk/>
            <pc:sldMk cId="689368012" sldId="395"/>
            <ac:picMk id="27" creationId="{9E660784-34E2-4CDA-926A-DDD6AAF35046}"/>
          </ac:picMkLst>
        </pc:picChg>
        <pc:picChg chg="del mod ord">
          <ac:chgData name="Daniel Svennberg" userId="d6534102-66f6-4ed7-af1d-24ac91b4899b" providerId="ADAL" clId="{8EA109F8-C08F-4505-8AEE-6D6011C6D6AD}" dt="2022-08-25T07:11:26.173" v="51" actId="478"/>
          <ac:picMkLst>
            <pc:docMk/>
            <pc:sldMk cId="689368012" sldId="395"/>
            <ac:picMk id="33" creationId="{48106962-23C6-4DFE-BB3A-E5FFF03F38CE}"/>
          </ac:picMkLst>
        </pc:picChg>
      </pc:sldChg>
      <pc:sldChg chg="add">
        <pc:chgData name="Daniel Svennberg" userId="d6534102-66f6-4ed7-af1d-24ac91b4899b" providerId="ADAL" clId="{8EA109F8-C08F-4505-8AEE-6D6011C6D6AD}" dt="2022-08-25T07:14:48.052" v="79"/>
        <pc:sldMkLst>
          <pc:docMk/>
          <pc:sldMk cId="3803062494" sldId="39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SE"/>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ECE-42EF-9EA5-4148A3E7020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SE"/>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SE"/>
          </a:p>
        </c:txPr>
        <c:crossAx val="128753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S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S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Title</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To start a presentation, go to the Slide Show tab, and select          From Beginning.</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Title</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To display Presenter view, in Slide Show view, on the control bar at the bottom left select the three dots, and then Show                 Presenter View.</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Title</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During your presentation, the speaker notes are visible on your monitor, but aren't visible to      the audience.</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Title</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Title</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If you don’t see the Notes pane or it is completely minimized, click Notes on the task bar across the bottom of the PowerPoint window.</a:t>
          </a: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The Notes pane is a box that appears below each slide. Tap it to add notes.</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To start a presentation, go to the Slide Show tab, and select          From Beginning.</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To display Presenter view, in Slide Show view, on the control bar at the bottom left select the three dots, and then Show                 Presenter View.</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During your presentation, the speaker notes are visible on your monitor, but aren't visible to      the audience.</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The Notes pane is a box that appears below each slide. Tap it to add notes.</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If you don’t see the Notes pane or it is completely minimized, click Notes on the task bar across the bottom of the PowerPoint window.</a:t>
          </a:r>
          <a:endParaRPr lang="en-US" sz="1800" kern="1200" dirty="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8/25/2022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98238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64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315922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15</a:t>
            </a:fld>
            <a:endParaRPr lang="en-US"/>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Team </a:t>
            </a:r>
            <a:r>
              <a:rPr lang="en-US" dirty="0" err="1"/>
              <a:t>Antimon</a:t>
            </a:r>
            <a:endParaRPr lang="en-US"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endParaRPr lang="en-US" dirty="0"/>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err="1"/>
              <a:t>Teknisk</a:t>
            </a:r>
            <a:r>
              <a:rPr lang="en-US" dirty="0"/>
              <a:t> </a:t>
            </a:r>
            <a:r>
              <a:rPr lang="en-US" dirty="0" err="1"/>
              <a:t>lösning</a:t>
            </a:r>
            <a:r>
              <a:rPr lang="en-US" dirty="0"/>
              <a: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sv-SE" dirty="0"/>
              <a:t>Vi har inte kommit fram till en lösning. Men vi har idéer</a:t>
            </a:r>
          </a:p>
          <a:p>
            <a:r>
              <a:rPr lang="sv-SE" dirty="0"/>
              <a:t> Vi skulle kunna skippa rpanion och bara använda oss av mavlink-router.</a:t>
            </a:r>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sv-SE" dirty="0"/>
              <a:t>Huruvida vi kan baka in informationen i rtspstömmen eller skicka den som en separat ström återstår att reda ut. Just nu lutar det åt två strömmar.</a:t>
            </a:r>
          </a:p>
          <a:p>
            <a:r>
              <a:rPr lang="sv-SE" dirty="0"/>
              <a:t>Rpanion skickar data en gång i sekunden vilket förmodligen är för sällan. En egen lösning med mavlink borde kunns skicka oftare.</a:t>
            </a: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Tree>
    <p:extLst>
      <p:ext uri="{BB962C8B-B14F-4D97-AF65-F5344CB8AC3E}">
        <p14:creationId xmlns:p14="http://schemas.microsoft.com/office/powerpoint/2010/main" val="3247798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Chart</a:t>
            </a:r>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372078104"/>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Tree>
    <p:extLst>
      <p:ext uri="{BB962C8B-B14F-4D97-AF65-F5344CB8AC3E}">
        <p14:creationId xmlns:p14="http://schemas.microsoft.com/office/powerpoint/2010/main" val="3740286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Table</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331562790"/>
              </p:ext>
            </p:extLst>
          </p:nvPr>
        </p:nvGraphicFramePr>
        <p:xfrm>
          <a:off x="550863" y="2112963"/>
          <a:ext cx="11090275" cy="2466720"/>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a:r>
                        <a:rPr lang="en-US" dirty="0">
                          <a:solidFill>
                            <a:schemeClr val="tx1"/>
                          </a:solidFill>
                        </a:rPr>
                        <a:t>Item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a:r>
                        <a:rPr lang="en-US" dirty="0">
                          <a:solidFill>
                            <a:schemeClr val="tx1"/>
                          </a:solidFill>
                        </a:rPr>
                        <a:t>Item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a:r>
                        <a:rPr lang="en-US" dirty="0">
                          <a:solidFill>
                            <a:schemeClr val="tx1"/>
                          </a:solidFill>
                        </a:rPr>
                        <a:t>Item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a:r>
                        <a:rPr lang="en-US" dirty="0">
                          <a:solidFill>
                            <a:schemeClr val="tx1"/>
                          </a:solidFill>
                        </a:rPr>
                        <a:t>Item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Tree>
    <p:extLst>
      <p:ext uri="{BB962C8B-B14F-4D97-AF65-F5344CB8AC3E}">
        <p14:creationId xmlns:p14="http://schemas.microsoft.com/office/powerpoint/2010/main" val="249694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Tree>
    <p:extLst>
      <p:ext uri="{BB962C8B-B14F-4D97-AF65-F5344CB8AC3E}">
        <p14:creationId xmlns:p14="http://schemas.microsoft.com/office/powerpoint/2010/main" val="2158886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44914864"/>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Tree>
    <p:extLst>
      <p:ext uri="{BB962C8B-B14F-4D97-AF65-F5344CB8AC3E}">
        <p14:creationId xmlns:p14="http://schemas.microsoft.com/office/powerpoint/2010/main" val="262463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Tree>
    <p:extLst>
      <p:ext uri="{BB962C8B-B14F-4D97-AF65-F5344CB8AC3E}">
        <p14:creationId xmlns:p14="http://schemas.microsoft.com/office/powerpoint/2010/main" val="142054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Team</a:t>
            </a:r>
          </a:p>
        </p:txBody>
      </p:sp>
      <p:pic>
        <p:nvPicPr>
          <p:cNvPr id="17" name="Picture Placeholder 16" descr="A man smiling in the office">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078992" y="1990724"/>
            <a:ext cx="1691640" cy="1435608"/>
          </a:xfrm>
        </p:spPr>
      </p:pic>
      <p:pic>
        <p:nvPicPr>
          <p:cNvPr id="36" name="Picture Placeholder 35" descr="A lady smiling in the office">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838384" y="1990724"/>
            <a:ext cx="1691640" cy="1435608"/>
          </a:xfrm>
        </p:spPr>
      </p:pic>
      <p:pic>
        <p:nvPicPr>
          <p:cNvPr id="38" name="Picture Placeholder 37" descr="A lady in the office smiling at the camera&#10;">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661976" y="1993392"/>
            <a:ext cx="1691640" cy="1435608"/>
          </a:xfrm>
        </p:spPr>
      </p:pic>
      <p:pic>
        <p:nvPicPr>
          <p:cNvPr id="40" name="Picture Placeholder 39" descr="Smiling man with a beard">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485568" y="1990724"/>
            <a:ext cx="1691640" cy="1435608"/>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Name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Title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Tree>
    <p:extLst>
      <p:ext uri="{BB962C8B-B14F-4D97-AF65-F5344CB8AC3E}">
        <p14:creationId xmlns:p14="http://schemas.microsoft.com/office/powerpoint/2010/main" val="297987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err="1"/>
              <a:t>Överblick</a:t>
            </a:r>
            <a:r>
              <a:rPr lang="en-US" dirty="0"/>
              <a:t> </a:t>
            </a:r>
            <a:r>
              <a:rPr lang="en-US" dirty="0" err="1"/>
              <a:t>och</a:t>
            </a:r>
            <a:r>
              <a:rPr lang="en-US" dirty="0"/>
              <a:t> </a:t>
            </a:r>
            <a:r>
              <a:rPr lang="en-US" dirty="0" err="1"/>
              <a:t>utmaning</a:t>
            </a:r>
            <a:endParaRPr lang="en-US" dirty="0"/>
          </a:p>
          <a:p>
            <a:r>
              <a:rPr lang="en-US" dirty="0"/>
              <a:t>Team</a:t>
            </a:r>
          </a:p>
          <a:p>
            <a:r>
              <a:rPr lang="en-US" dirty="0"/>
              <a:t>Teknik</a:t>
            </a:r>
          </a:p>
          <a:p>
            <a:r>
              <a:rPr lang="en-US" dirty="0" err="1"/>
              <a:t>Lösning</a:t>
            </a:r>
            <a:r>
              <a:rPr lang="en-US" dirty="0"/>
              <a:t> </a:t>
            </a:r>
            <a:r>
              <a:rPr lang="en-US" dirty="0" err="1"/>
              <a:t>och</a:t>
            </a:r>
            <a:r>
              <a:rPr lang="en-US" dirty="0"/>
              <a:t> Demo</a:t>
            </a:r>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err="1"/>
              <a:t>Överblick</a:t>
            </a:r>
            <a:r>
              <a:rPr lang="en-US" dirty="0"/>
              <a:t> </a:t>
            </a:r>
            <a:r>
              <a:rPr lang="en-US" dirty="0" err="1"/>
              <a:t>och</a:t>
            </a:r>
            <a:r>
              <a:rPr lang="en-US" dirty="0"/>
              <a:t> </a:t>
            </a:r>
            <a:r>
              <a:rPr lang="en-US" dirty="0" err="1"/>
              <a:t>utmaning</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4039065" cy="5008843"/>
          </a:xfrm>
        </p:spPr>
        <p:txBody>
          <a:bodyPr>
            <a:noAutofit/>
          </a:bodyPr>
          <a:lstStyle/>
          <a:p>
            <a:r>
              <a:rPr lang="sv-SE" sz="2800" dirty="0"/>
              <a:t>Strömmad video med korrekt telemetrilog. </a:t>
            </a:r>
            <a:br>
              <a:rPr lang="sv-SE" sz="2800" dirty="0"/>
            </a:br>
            <a:br>
              <a:rPr lang="sv-SE" sz="2800" dirty="0"/>
            </a:br>
            <a:r>
              <a:rPr lang="sv-SE" sz="2800" dirty="0"/>
              <a:t>Det gick ut på att lägga till vinklarna på gimbalen för kameran i utströmmen (utströmmarna) för att nästa team ska kunna använda den infromationen för att stabilisera videoströmmen.</a:t>
            </a:r>
            <a:endParaRPr lang="en-US" sz="2800"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endParaRPr lang="en-US" dirty="0"/>
          </a:p>
        </p:txBody>
      </p:sp>
      <p:pic>
        <p:nvPicPr>
          <p:cNvPr id="18" name="Picture Placeholder 17">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a:blip r:embed="rId2"/>
          <a:srcRect/>
          <a:stretch/>
        </p:blipFill>
        <p:spPr>
          <a:xfrm rot="5400000">
            <a:off x="5535809" y="1298181"/>
            <a:ext cx="5132388" cy="3849291"/>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Tree>
    <p:extLst>
      <p:ext uri="{BB962C8B-B14F-4D97-AF65-F5344CB8AC3E}">
        <p14:creationId xmlns:p14="http://schemas.microsoft.com/office/powerpoint/2010/main" val="39551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Team</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3080836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461169" y="1029684"/>
            <a:ext cx="5437187" cy="2265216"/>
          </a:xfrm>
        </p:spPr>
        <p:txBody>
          <a:bodyPr/>
          <a:lstStyle/>
          <a:p>
            <a:r>
              <a:rPr lang="en-US" sz="2000" dirty="0"/>
              <a:t>Gabriel </a:t>
            </a:r>
            <a:r>
              <a:rPr lang="en-US" sz="2000" dirty="0" err="1"/>
              <a:t>Aunan</a:t>
            </a:r>
            <a:r>
              <a:rPr lang="en-US" sz="2000" dirty="0"/>
              <a:t> (Decisive AS)</a:t>
            </a:r>
          </a:p>
          <a:p>
            <a:r>
              <a:rPr lang="en-US" sz="2000" dirty="0"/>
              <a:t>Emil </a:t>
            </a:r>
            <a:r>
              <a:rPr lang="en-US" sz="2000" dirty="0" err="1"/>
              <a:t>Goude</a:t>
            </a:r>
            <a:r>
              <a:rPr lang="en-US" sz="2000" dirty="0"/>
              <a:t> (</a:t>
            </a:r>
            <a:r>
              <a:rPr lang="en-US" sz="2000" dirty="0" err="1"/>
              <a:t>Sokigo</a:t>
            </a:r>
            <a:r>
              <a:rPr lang="en-US" sz="2000" dirty="0"/>
              <a:t> AB)</a:t>
            </a:r>
          </a:p>
          <a:p>
            <a:r>
              <a:rPr lang="en-US" sz="2000" dirty="0"/>
              <a:t>Mattias </a:t>
            </a:r>
            <a:r>
              <a:rPr lang="en-US" sz="2000" dirty="0" err="1"/>
              <a:t>Lanzén</a:t>
            </a:r>
            <a:r>
              <a:rPr lang="en-US" sz="2000" dirty="0"/>
              <a:t> (</a:t>
            </a:r>
            <a:r>
              <a:rPr lang="en-US" sz="2000" dirty="0" err="1"/>
              <a:t>Symetri</a:t>
            </a:r>
            <a:r>
              <a:rPr lang="en-US" sz="2000" dirty="0"/>
              <a:t> AB)</a:t>
            </a:r>
          </a:p>
          <a:p>
            <a:r>
              <a:rPr lang="en-US" sz="2000" dirty="0"/>
              <a:t>Markus </a:t>
            </a:r>
            <a:r>
              <a:rPr lang="en-US" sz="2000" dirty="0" err="1"/>
              <a:t>Meder</a:t>
            </a:r>
            <a:r>
              <a:rPr lang="en-US" sz="2000" dirty="0"/>
              <a:t> (</a:t>
            </a:r>
            <a:r>
              <a:rPr lang="en-US" sz="2000" dirty="0" err="1"/>
              <a:t>Decerno</a:t>
            </a:r>
            <a:r>
              <a:rPr lang="en-US" sz="2000" dirty="0"/>
              <a:t> AB)</a:t>
            </a:r>
          </a:p>
          <a:p>
            <a:r>
              <a:rPr lang="en-US" sz="2000" dirty="0"/>
              <a:t>Daniel Svennberg (Ida Infront AB)</a:t>
            </a:r>
          </a:p>
          <a:p>
            <a:r>
              <a:rPr lang="en-US" sz="2000" dirty="0"/>
              <a:t>Toomas </a:t>
            </a:r>
            <a:r>
              <a:rPr lang="en-US" sz="2000" dirty="0" err="1"/>
              <a:t>Vaks</a:t>
            </a:r>
            <a:r>
              <a:rPr lang="en-US" sz="2000" dirty="0"/>
              <a:t> (TECHNIA AB)</a:t>
            </a:r>
          </a:p>
          <a:p>
            <a:r>
              <a:rPr lang="en-US" sz="2000" dirty="0"/>
              <a:t>Charlotte </a:t>
            </a:r>
            <a:r>
              <a:rPr lang="en-US" sz="2000" dirty="0" err="1"/>
              <a:t>Viktorsson</a:t>
            </a:r>
            <a:r>
              <a:rPr lang="en-US" sz="2000" dirty="0"/>
              <a:t> (S-Group Solutions AB)</a:t>
            </a:r>
          </a:p>
        </p:txBody>
      </p:sp>
      <p:pic>
        <p:nvPicPr>
          <p:cNvPr id="27" name="Picture Placeholder 26">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a:blip r:embed="rId2"/>
          <a:srcRect/>
          <a:stretch/>
        </p:blipFill>
        <p:spPr>
          <a:xfrm rot="10800000">
            <a:off x="5376134" y="998132"/>
            <a:ext cx="6440245" cy="4830184"/>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68936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Teknik</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3803062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645459" y="4508500"/>
            <a:ext cx="10838364" cy="1563688"/>
          </a:xfrm>
        </p:spPr>
        <p:txBody>
          <a:bodyPr>
            <a:normAutofit/>
          </a:bodyPr>
          <a:lstStyle/>
          <a:p>
            <a:r>
              <a:rPr lang="sv-SE" dirty="0"/>
              <a:t>powershell rpanion mavlink-router quaternion-bibliotek (för att räkna ut vinklar)</a:t>
            </a:r>
          </a:p>
          <a:p>
            <a:r>
              <a:rPr lang="sv-SE" dirty="0"/>
              <a:t>Vi har diskuterad huruvida vi ska lägga till data om vinklarna i RTSP strömmen eller om vi ska ha en</a:t>
            </a:r>
          </a:p>
          <a:p>
            <a:r>
              <a:rPr lang="sv-SE" dirty="0"/>
              <a:t>separat ström med extra-informationen. Just nu lutar det åt två strömmar.</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Tree>
    <p:extLst>
      <p:ext uri="{BB962C8B-B14F-4D97-AF65-F5344CB8AC3E}">
        <p14:creationId xmlns:p14="http://schemas.microsoft.com/office/powerpoint/2010/main" val="3521561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err="1"/>
              <a:t>Lösning</a:t>
            </a:r>
            <a:r>
              <a:rPr lang="en-US" dirty="0"/>
              <a:t> </a:t>
            </a:r>
            <a:r>
              <a:rPr lang="en-US" dirty="0" err="1"/>
              <a:t>och</a:t>
            </a:r>
            <a:r>
              <a:rPr lang="en-US" dirty="0"/>
              <a:t> Demo</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361819287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{339AD835-E9C5-4684-9BF6-7D68A67BFBFF}tf33713516_win32</Template>
  <TotalTime>27</TotalTime>
  <Words>803</Words>
  <Application>Microsoft Office PowerPoint</Application>
  <PresentationFormat>Widescreen</PresentationFormat>
  <Paragraphs>153</Paragraphs>
  <Slides>17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MT</vt:lpstr>
      <vt:lpstr>Symbol</vt:lpstr>
      <vt:lpstr>Walbaum Display</vt:lpstr>
      <vt:lpstr>3DFloatVTI</vt:lpstr>
      <vt:lpstr>Team Antimon</vt:lpstr>
      <vt:lpstr>Agenda</vt:lpstr>
      <vt:lpstr>Överblick och utmaning</vt:lpstr>
      <vt:lpstr>Strömmad video med korrekt telemetrilog.   Det gick ut på att lägga till vinklarna på gimbalen för kameran i utströmmen (utströmmarna) för att nästa team ska kunna använda den infromationen för att stabilisera videoströmmen.</vt:lpstr>
      <vt:lpstr>Team</vt:lpstr>
      <vt:lpstr>PowerPoint Presentation</vt:lpstr>
      <vt:lpstr>Teknik</vt:lpstr>
      <vt:lpstr>PowerPoint Presentation</vt:lpstr>
      <vt:lpstr>Lösning och Demo</vt:lpstr>
      <vt:lpstr>Teknisk lösning </vt:lpstr>
      <vt:lpstr>Thank You</vt:lpstr>
      <vt:lpstr>Chart</vt:lpstr>
      <vt:lpstr>Table</vt:lpstr>
      <vt:lpstr>Introduction</vt:lpstr>
      <vt:lpstr>Timeline</vt:lpstr>
      <vt:lpstr>Content 2 </vt:lpstr>
      <vt:lpstr>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Antimon</dc:title>
  <dc:creator>Daniel Svennberg</dc:creator>
  <cp:lastModifiedBy>Daniel Svennberg</cp:lastModifiedBy>
  <cp:revision>1</cp:revision>
  <dcterms:created xsi:type="dcterms:W3CDTF">2022-08-25T06:52:52Z</dcterms:created>
  <dcterms:modified xsi:type="dcterms:W3CDTF">2022-08-25T07:20:24Z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